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4" d="100"/>
          <a:sy n="54" d="100"/>
        </p:scale>
        <p:origin x="40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49DE9-8077-4585-B097-BF85CF463025}" type="datetimeFigureOut">
              <a:rPr lang="en-US" smtClean="0"/>
              <a:t>12/25/2022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7E475-0D6B-43AB-BA9A-78434BB20D8A}" type="slidenum">
              <a:rPr lang="en-US" smtClean="0"/>
              <a:t>‹#›</a:t>
            </a:fld>
            <a:endParaRPr lang="en-US"/>
          </a:p>
        </p:txBody>
      </p:sp>
    </p:spTree>
    <p:extLst>
      <p:ext uri="{BB962C8B-B14F-4D97-AF65-F5344CB8AC3E}">
        <p14:creationId xmlns:p14="http://schemas.microsoft.com/office/powerpoint/2010/main" val="164799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Last Refreshed 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Show GM %</a:t>
            </a:r>
            <a:endParaRPr dirty="0"/>
          </a:p>
          <a:p>
            <a:r>
              <a:rPr b="0" dirty="0"/>
              <a:t>No alt text provided</a:t>
            </a:r>
            <a:endParaRPr dirty="0"/>
          </a:p>
          <a:p>
            <a:endParaRPr dirty="0"/>
          </a:p>
          <a:p>
            <a:r>
              <a:rPr b="1" dirty="0"/>
              <a:t>NP% Visual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USA Customers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 USA Product Key Metrics</a:t>
            </a:r>
            <a:endParaRPr dirty="0"/>
          </a:p>
          <a:p>
            <a:r>
              <a:rPr b="0" dirty="0"/>
              <a:t>No alt text provided</a:t>
            </a:r>
            <a:endParaRPr dirty="0"/>
          </a:p>
          <a:p>
            <a:endParaRPr dirty="0"/>
          </a:p>
          <a:p>
            <a:r>
              <a:rPr b="1" dirty="0"/>
              <a:t> USA  Post Invoice Discount % and GM % Monthly Trend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NS and GM% for </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ribbonChart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3ba4eecc-ee64-449e-9772-a5e0af97a0c2/?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 360 Power BI Report_Sumana Ghosh</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12/25/2022 3:28:51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12/25/2022 3:05:26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title="This slide contains the following visuals: ribbonChart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Share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textbox ,textbox ,textbox ,textbox ,textbox ,textbox ,textbox ,textbox ,textbox ,textbox ,textbox ,Last Refreshed on ,shape ,card ,textbox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pivotTable ,slicer ,slicer ,Net Sales Performance Over Time ,pivotTable ,pivotTable ,image ,textbox ,slicer ,slicer ,slicer ,kpi ,textbox ,kpi ,textbox ,kpi ,textbox ,shape ,image ,image ,image ,image ,image ,image ,shape ,textbox ,textbox ,textbox ,slicer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shape ,image ,image ,image ,image ,image ,image ,shape ,tableEx ,pivotTable ,scatterChart ,textbox ,donutChart ,shape ,donutChart ,textbox ,textbox ,slicer ,slicer ,slicer ,slicer ,slicer ,slicer ,slicer ,slice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image ,textbox ,slicer ,slicer ,slicer ,shape ,image ,image ,image ,image ,image ,image ,shape ,textbox ,textbox ,textbox ,pivotTable ,pivotTable ,donutChart ,waterfallChart ,actionButton ,scatterChart ,Show GM % ,NP% Visual ,textbox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image ,image ,image ,image ,image ,image ,shape ,pivotTable ,USA Customers ,textbox ,textbox ,slicer ,textbox ,textbox ,pivotTable ,slicer ,slicer ,slicer ,slicer ,tableEx ,lineChart , USA Product Key Metrics , USA  Post Invoice Discount % and GM % Monthly Trend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image ,textbox ,slicer ,slicer ,slicer ,kpi ,textbox ,kpi ,textbox ,kpi ,textbox ,shape ,image ,image ,image ,image ,image ,image ,shape ,pivotTable ,tableEx ,textbox ,lineClusteredColumnComboChart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image ,textbox ,slicer ,slicer ,slicer ,kpi ,textbox ,kpi ,textbox ,kpi ,textbox ,shape ,image ,image ,image ,image ,image ,image ,shape ,textbox ,textbox ,textbox ,slicer ,card ,kpi ,textbox ,tableEx ,ribbonChart ,textbox ,donutChart ,donutChart ,textbox ,textbox ,lineClusteredColumnComboChart ,pivotTable ,pivotTabl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title="This slide contains the following visuals: NS and GM% for . Please refer to the notes on this slide for details">
            <a:hlinkClick r:id="rId3"/>
          </p:cNvPr>
          <p:cNvPicPr>
            <a:picLocks noChangeAspect="1"/>
          </p:cNvPicPr>
          <p:nvPr/>
        </p:nvPicPr>
        <p:blipFill>
          <a:blip r:embed="rId4"/>
          <a:stretch>
            <a:fillRect/>
          </a:stretch>
        </p:blipFill>
        <p:spPr>
          <a:xfrm>
            <a:off x="4191000" y="1905000"/>
            <a:ext cx="3810000" cy="3048000"/>
          </a:xfrm>
          <a:prstGeom prst="rect">
            <a:avLst/>
          </a:prstGeom>
          <a:noFill/>
        </p:spPr>
      </p:pic>
      <p:sp>
        <p:nvSpPr>
          <p:cNvPr id="4" name="Title" hidden="1"/>
          <p:cNvSpPr>
            <a:spLocks noGrp="1"/>
          </p:cNvSpPr>
          <p:nvPr>
            <p:ph type="title"/>
          </p:nvPr>
        </p:nvSpPr>
        <p:spPr/>
        <p:txBody>
          <a:bodyPr/>
          <a:lstStyle/>
          <a:p>
            <a:r>
              <a:t>Sales and GM trend</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1118</Words>
  <Application>Microsoft Office PowerPoint</Application>
  <PresentationFormat>Widescreen</PresentationFormat>
  <Paragraphs>630</Paragraphs>
  <Slides>10</Slides>
  <Notes>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Segoe UI</vt:lpstr>
      <vt:lpstr>Segoe UI Light</vt:lpstr>
      <vt:lpstr>Segoe UI Semibold</vt:lpstr>
      <vt:lpstr>Custom Design</vt:lpstr>
      <vt:lpstr>Business 360 Power BI Report_Sumana Ghosh</vt:lpstr>
      <vt:lpstr>Home</vt:lpstr>
      <vt:lpstr>Finance View</vt:lpstr>
      <vt:lpstr>Sales View</vt:lpstr>
      <vt:lpstr>Marketing View 1</vt:lpstr>
      <vt:lpstr>Marketing View 2</vt:lpstr>
      <vt:lpstr>Supply Chain View</vt:lpstr>
      <vt:lpstr>Executive View</vt:lpstr>
      <vt:lpstr>Sales and GM trend</vt:lpstr>
      <vt:lpstr>Market Share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Sumana Ghosh</cp:lastModifiedBy>
  <cp:revision>5</cp:revision>
  <dcterms:created xsi:type="dcterms:W3CDTF">2016-09-04T11:54:55Z</dcterms:created>
  <dcterms:modified xsi:type="dcterms:W3CDTF">2022-12-25T15:33:28Z</dcterms:modified>
</cp:coreProperties>
</file>